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892" y="89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5E37FB-1E49-4548-82C2-36096C90A11B}" type="datetimeFigureOut">
              <a:rPr lang="cs-CZ" smtClean="0"/>
              <a:pPr/>
              <a:t>2. 5. 2014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8F48B8-7C71-4C20-9D2C-FE37F9913997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990800"/>
          </a:xfrm>
        </p:spPr>
        <p:txBody>
          <a:bodyPr>
            <a:normAutofit fontScale="25000" lnSpcReduction="20000"/>
          </a:bodyPr>
          <a:lstStyle/>
          <a:p>
            <a:r>
              <a:rPr lang="cs-CZ" sz="12800" b="1" dirty="0" smtClean="0">
                <a:solidFill>
                  <a:srgbClr val="FF0000"/>
                </a:solidFill>
              </a:rPr>
              <a:t>ZTRATIL SE KOCOUREK FERDA</a:t>
            </a:r>
          </a:p>
          <a:p>
            <a:r>
              <a:rPr lang="cs-CZ" sz="8000" b="1" dirty="0" smtClean="0">
                <a:solidFill>
                  <a:schemeClr val="tx1"/>
                </a:solidFill>
              </a:rPr>
              <a:t>V NOCI Z 30.4. na 1.5.</a:t>
            </a:r>
          </a:p>
          <a:p>
            <a:r>
              <a:rPr lang="cs-CZ" sz="8000" b="1" dirty="0" smtClean="0">
                <a:solidFill>
                  <a:schemeClr val="tx1"/>
                </a:solidFill>
              </a:rPr>
              <a:t>V </a:t>
            </a:r>
            <a:r>
              <a:rPr lang="cs-CZ" sz="8000" b="1" dirty="0" smtClean="0">
                <a:solidFill>
                  <a:schemeClr val="tx1"/>
                </a:solidFill>
              </a:rPr>
              <a:t>HERINKU (Slunečná stráň) </a:t>
            </a:r>
            <a:endParaRPr lang="cs-CZ" sz="8000" b="1" dirty="0" smtClean="0">
              <a:solidFill>
                <a:schemeClr val="tx1"/>
              </a:solidFill>
            </a:endParaRPr>
          </a:p>
          <a:p>
            <a:r>
              <a:rPr lang="cs-CZ" sz="8000" b="1" dirty="0" smtClean="0">
                <a:solidFill>
                  <a:schemeClr val="tx1"/>
                </a:solidFill>
              </a:rPr>
              <a:t>FINANČNÍ ODMĚNA ZA NALEZENÍ</a:t>
            </a:r>
          </a:p>
          <a:p>
            <a:r>
              <a:rPr lang="cs-CZ" sz="8000" b="1" dirty="0" smtClean="0">
                <a:solidFill>
                  <a:schemeClr val="tx1"/>
                </a:solidFill>
              </a:rPr>
              <a:t>MOC PROSÍM O POMOC</a:t>
            </a:r>
            <a:r>
              <a:rPr lang="cs-CZ" sz="8000" b="1" dirty="0" smtClean="0">
                <a:solidFill>
                  <a:schemeClr val="tx1"/>
                </a:solidFill>
              </a:rPr>
              <a:t>!!! pravděpodobně,  vlezl do garáže nebo kůlny nebo do krabice, aniž by si toho někdo všimnul</a:t>
            </a:r>
            <a:endParaRPr lang="cs-CZ" sz="8000" b="1" dirty="0" smtClean="0">
              <a:solidFill>
                <a:schemeClr val="tx1"/>
              </a:solidFill>
            </a:endParaRPr>
          </a:p>
          <a:p>
            <a:r>
              <a:rPr lang="cs-CZ" sz="6400" dirty="0" smtClean="0">
                <a:solidFill>
                  <a:schemeClr val="tx1"/>
                </a:solidFill>
              </a:rPr>
              <a:t>Ferda je kastrovaný a </a:t>
            </a:r>
            <a:r>
              <a:rPr lang="cs-CZ" sz="6400" dirty="0" smtClean="0">
                <a:solidFill>
                  <a:schemeClr val="tx1"/>
                </a:solidFill>
              </a:rPr>
              <a:t>měl na krku dva obojky (jeden proti klíšťatům a druhý červený s rolničkou a s adresou), ale je možné, že je ztratil.</a:t>
            </a:r>
          </a:p>
          <a:p>
            <a:r>
              <a:rPr lang="cs-CZ" sz="6400" b="1" dirty="0" smtClean="0">
                <a:solidFill>
                  <a:schemeClr val="tx1"/>
                </a:solidFill>
              </a:rPr>
              <a:t>Prosím volejte: 602 45 </a:t>
            </a:r>
            <a:r>
              <a:rPr lang="cs-CZ" sz="6400" b="1" dirty="0" err="1" smtClean="0">
                <a:solidFill>
                  <a:schemeClr val="tx1"/>
                </a:solidFill>
              </a:rPr>
              <a:t>45</a:t>
            </a:r>
            <a:r>
              <a:rPr lang="cs-CZ" sz="6400" b="1" dirty="0" smtClean="0">
                <a:solidFill>
                  <a:schemeClr val="tx1"/>
                </a:solidFill>
              </a:rPr>
              <a:t> </a:t>
            </a:r>
            <a:r>
              <a:rPr lang="cs-CZ" sz="6400" b="1" dirty="0" smtClean="0">
                <a:solidFill>
                  <a:schemeClr val="tx1"/>
                </a:solidFill>
              </a:rPr>
              <a:t>51</a:t>
            </a:r>
            <a:endParaRPr lang="cs-CZ" sz="6400" b="1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C:\Users\Lenka\Pictures\2014-02-16\20131206_13302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0800000">
            <a:off x="620689" y="451062"/>
            <a:ext cx="5589240" cy="419193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81</Words>
  <Application>Microsoft Office PowerPoint</Application>
  <PresentationFormat>Předvádění na obrazovce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2" baseType="lpstr">
      <vt:lpstr>Motiv sady Office</vt:lpstr>
      <vt:lpstr>Snímek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Lenka</dc:creator>
  <cp:lastModifiedBy>Lenka</cp:lastModifiedBy>
  <cp:revision>5</cp:revision>
  <dcterms:created xsi:type="dcterms:W3CDTF">2014-05-02T03:41:45Z</dcterms:created>
  <dcterms:modified xsi:type="dcterms:W3CDTF">2014-05-02T13:28:53Z</dcterms:modified>
</cp:coreProperties>
</file>